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439" r:id="rId6"/>
    <p:sldId id="2440" r:id="rId7"/>
    <p:sldId id="259" r:id="rId8"/>
    <p:sldId id="2432" r:id="rId9"/>
    <p:sldId id="2441" r:id="rId10"/>
    <p:sldId id="2442" r:id="rId11"/>
    <p:sldId id="2444" r:id="rId12"/>
    <p:sldId id="2443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74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25838583463482434"/>
          <c:y val="5.18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6296630993608"/>
          <c:y val="0.29487474482356374"/>
          <c:w val="0.78510057634217656"/>
          <c:h val="0.41152260134149898"/>
        </c:manualLayout>
      </c:layout>
      <c:barChart>
        <c:barDir val="col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0.26175</cdr:x>
      <cdr:y>0.04381</cdr:y>
    </cdr:from>
    <cdr:to>
      <cdr:x>0.73825</cdr:x>
      <cdr:y>0.95619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5919BD5B-7D8C-4361-AFD6-3BCE74C0ABE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940939" y="300428"/>
          <a:ext cx="3533333" cy="6257143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0.32977</cdr:x>
      <cdr:y>0.06036</cdr:y>
    </cdr:from>
    <cdr:to>
      <cdr:x>0.67023</cdr:x>
      <cdr:y>0.94681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B0B432B1-EB3D-4DB2-9E6B-C816C375D73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445310" y="413931"/>
          <a:ext cx="2524591" cy="6079282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0.3234</cdr:x>
      <cdr:y>0.04525</cdr:y>
    </cdr:from>
    <cdr:to>
      <cdr:x>0.6766</cdr:x>
      <cdr:y>0.96191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3F24671B-6365-4883-8808-95A5C4B775E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398087" y="310334"/>
          <a:ext cx="2619038" cy="6286476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about what was required in the brief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Include the key which needs to be obtained by IWIC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Include the different benefits to using the google maps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5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about the cycle in which they will be created.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about continuity across all the interfaces within the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Also ask questions about what they expect from the admin interfaces.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7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IWIC APPLICATION.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Wireframes and ma</a:t>
            </a:r>
            <a:r>
              <a:rPr lang="en-US" dirty="0"/>
              <a:t>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1732528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ZA" sz="1800" spc="300" dirty="0">
                <a:latin typeface="+mj-lt"/>
                <a:cs typeface="Gill Sans" panose="020B0502020104020203" pitchFamily="34" charset="-79"/>
              </a:rPr>
              <a:t>ALEX JACOBS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ZA" sz="1800" spc="300" dirty="0">
                <a:latin typeface="+mj-lt"/>
                <a:cs typeface="Gill Sans Light" panose="020B0302020104020203" pitchFamily="34" charset="-79"/>
              </a:rPr>
              <a:t>+447393953972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0" y="5032398"/>
            <a:ext cx="3579385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ALEXJACOBS98@GMAIL.COM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C3CB09-A665-4E4F-9855-6A6396569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011871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GB" spc="0" dirty="0"/>
              <a:t>Maps API and its uses within the application 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B1085-051E-4D0F-BDAD-550A9BA24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" b="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84A97-2FD9-4A74-B3AD-B876B899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Wireframes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review iterations">
            <a:extLst>
              <a:ext uri="{FF2B5EF4-FFF2-40B4-BE49-F238E27FC236}">
                <a16:creationId xmlns:a16="http://schemas.microsoft.com/office/drawing/2014/main" id="{B44CF24B-0C5F-4175-AF56-BB3ECE2B5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0"/>
          <a:stretch/>
        </p:blipFill>
        <p:spPr bwMode="auto">
          <a:xfrm>
            <a:off x="5767754" y="1777059"/>
            <a:ext cx="5914958" cy="330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74727295"/>
              </p:ext>
            </p:extLst>
          </p:nvPr>
        </p:nvGraphicFramePr>
        <p:xfrm>
          <a:off x="0" y="-24572"/>
          <a:ext cx="741521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035" y="1990343"/>
            <a:ext cx="4018722" cy="573989"/>
          </a:xfrm>
        </p:spPr>
        <p:txBody>
          <a:bodyPr/>
          <a:lstStyle/>
          <a:p>
            <a:r>
              <a:rPr lang="en-US" dirty="0"/>
              <a:t>Sign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035" y="2770731"/>
            <a:ext cx="4018722" cy="1561571"/>
          </a:xfrm>
        </p:spPr>
        <p:txBody>
          <a:bodyPr>
            <a:normAutofit/>
          </a:bodyPr>
          <a:lstStyle/>
          <a:p>
            <a:r>
              <a:rPr lang="en-US" dirty="0"/>
              <a:t>First impressions </a:t>
            </a:r>
          </a:p>
          <a:p>
            <a:r>
              <a:rPr lang="en-US" dirty="0"/>
              <a:t>Is it clear ? </a:t>
            </a:r>
          </a:p>
          <a:p>
            <a:r>
              <a:rPr lang="en-US" dirty="0"/>
              <a:t>Is it a true representation of IWIC 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94DD9-0BF1-408D-B7A3-5E022D45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481" y="275465"/>
            <a:ext cx="35242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0" y="0"/>
          <a:ext cx="741521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035" y="2478615"/>
            <a:ext cx="4018722" cy="573989"/>
          </a:xfrm>
        </p:spPr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035" y="3259003"/>
            <a:ext cx="4018722" cy="993401"/>
          </a:xfrm>
        </p:spPr>
        <p:txBody>
          <a:bodyPr>
            <a:normAutofit/>
          </a:bodyPr>
          <a:lstStyle/>
          <a:p>
            <a:r>
              <a:rPr lang="en-US" dirty="0"/>
              <a:t>Is it upkeeping the IWIC branding ?</a:t>
            </a:r>
          </a:p>
          <a:p>
            <a:r>
              <a:rPr lang="en-US" dirty="0"/>
              <a:t>Is the purpose obvious to you 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EAE40-4F10-43DD-8C61-6FAE7ECA9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31" y="304800"/>
            <a:ext cx="34861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96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21518894"/>
              </p:ext>
            </p:extLst>
          </p:nvPr>
        </p:nvGraphicFramePr>
        <p:xfrm>
          <a:off x="0" y="0"/>
          <a:ext cx="741521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301" y="2493038"/>
            <a:ext cx="4018722" cy="573989"/>
          </a:xfrm>
        </p:spPr>
        <p:txBody>
          <a:bodyPr/>
          <a:lstStyle/>
          <a:p>
            <a:r>
              <a:rPr lang="en-US" dirty="0"/>
              <a:t>Home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301" y="3170227"/>
            <a:ext cx="4018722" cy="1153199"/>
          </a:xfrm>
        </p:spPr>
        <p:txBody>
          <a:bodyPr>
            <a:normAutofit/>
          </a:bodyPr>
          <a:lstStyle/>
          <a:p>
            <a:r>
              <a:rPr lang="en-US" dirty="0"/>
              <a:t>Is there too much going on ?</a:t>
            </a:r>
          </a:p>
          <a:p>
            <a:r>
              <a:rPr lang="en-US" dirty="0"/>
              <a:t>Is it simple enough for anyone to use 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3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0" y="-24572"/>
          <a:ext cx="741521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055" y="3117433"/>
            <a:ext cx="4018722" cy="573989"/>
          </a:xfrm>
        </p:spPr>
        <p:txBody>
          <a:bodyPr/>
          <a:lstStyle/>
          <a:p>
            <a:r>
              <a:rPr lang="en-US" dirty="0"/>
              <a:t>Alternate Home screen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37069263"/>
              </p:ext>
            </p:extLst>
          </p:nvPr>
        </p:nvGraphicFramePr>
        <p:xfrm>
          <a:off x="0" y="-24572"/>
          <a:ext cx="741521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933" y="2649504"/>
            <a:ext cx="4018722" cy="573989"/>
          </a:xfrm>
        </p:spPr>
        <p:txBody>
          <a:bodyPr/>
          <a:lstStyle/>
          <a:p>
            <a:r>
              <a:rPr lang="en-US" dirty="0"/>
              <a:t>Reminders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9933" y="3223493"/>
            <a:ext cx="4018722" cy="1064422"/>
          </a:xfrm>
        </p:spPr>
        <p:txBody>
          <a:bodyPr>
            <a:normAutofit/>
          </a:bodyPr>
          <a:lstStyle/>
          <a:p>
            <a:r>
              <a:rPr lang="en-US" dirty="0"/>
              <a:t>Does it have a sense of urgency about it</a:t>
            </a:r>
          </a:p>
          <a:p>
            <a:r>
              <a:rPr lang="en-US" dirty="0"/>
              <a:t>Is it consistent with the rest of the application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9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Widescreen</PresentationFormat>
  <Paragraphs>43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Bebas</vt:lpstr>
      <vt:lpstr>Calibri</vt:lpstr>
      <vt:lpstr>Calibri Light</vt:lpstr>
      <vt:lpstr>Gill Sans</vt:lpstr>
      <vt:lpstr>Gill Sans Light</vt:lpstr>
      <vt:lpstr>Impact</vt:lpstr>
      <vt:lpstr>Roboto</vt:lpstr>
      <vt:lpstr>Office Theme</vt:lpstr>
      <vt:lpstr>IWIC APPLICATION.</vt:lpstr>
      <vt:lpstr>Mobile maps</vt:lpstr>
      <vt:lpstr>PowerPoint Presentation</vt:lpstr>
      <vt:lpstr>Wireframes</vt:lpstr>
      <vt:lpstr>Sign in</vt:lpstr>
      <vt:lpstr>Register</vt:lpstr>
      <vt:lpstr>Home screen</vt:lpstr>
      <vt:lpstr>Alternate Home screen</vt:lpstr>
      <vt:lpstr>Reminders screen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2018-10-09T22:35:25Z</dcterms:created>
  <dcterms:modified xsi:type="dcterms:W3CDTF">2018-10-09T22:57:49Z</dcterms:modified>
</cp:coreProperties>
</file>